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8800425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" d="100"/>
          <a:sy n="10" d="100"/>
        </p:scale>
        <p:origin x="228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D5D5A-7D00-4457-81E8-957E6487D757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82C-3231-4A66-B37E-C082184DB3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9168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D5D5A-7D00-4457-81E8-957E6487D757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82C-3231-4A66-B37E-C082184DB3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4409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D5D5A-7D00-4457-81E8-957E6487D757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82C-3231-4A66-B37E-C082184DB3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1145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D5D5A-7D00-4457-81E8-957E6487D757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82C-3231-4A66-B37E-C082184DB3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4485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D5D5A-7D00-4457-81E8-957E6487D757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82C-3231-4A66-B37E-C082184DB3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3515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D5D5A-7D00-4457-81E8-957E6487D757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82C-3231-4A66-B37E-C082184DB3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3338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D5D5A-7D00-4457-81E8-957E6487D757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82C-3231-4A66-B37E-C082184DB3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8640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D5D5A-7D00-4457-81E8-957E6487D757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82C-3231-4A66-B37E-C082184DB3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5414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D5D5A-7D00-4457-81E8-957E6487D757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82C-3231-4A66-B37E-C082184DB3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815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D5D5A-7D00-4457-81E8-957E6487D757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82C-3231-4A66-B37E-C082184DB3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9069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D5D5A-7D00-4457-81E8-957E6487D757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82C-3231-4A66-B37E-C082184DB3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153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D5D5A-7D00-4457-81E8-957E6487D757}" type="datetimeFigureOut">
              <a:rPr lang="es-MX" smtClean="0"/>
              <a:t>13/05/2026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3A82C-3231-4A66-B37E-C082184DB3D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2672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E29EC62-47F3-49BB-A26F-2815E0FBA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"/>
            <a:ext cx="28800425" cy="4319911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764D3DB-60C8-4B99-9704-FBD95BE2EDEE}"/>
              </a:ext>
            </a:extLst>
          </p:cNvPr>
          <p:cNvSpPr/>
          <p:nvPr/>
        </p:nvSpPr>
        <p:spPr>
          <a:xfrm>
            <a:off x="24541670" y="40233599"/>
            <a:ext cx="2931044" cy="1750241"/>
          </a:xfrm>
          <a:prstGeom prst="rect">
            <a:avLst/>
          </a:prstGeom>
          <a:solidFill>
            <a:srgbClr val="F49D27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a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4800" b="1" dirty="0">
                <a:ln w="0"/>
                <a:solidFill>
                  <a:schemeClr val="tx1"/>
                </a:solidFill>
                <a:latin typeface="+mj-lt"/>
              </a:rPr>
              <a:t>Logo propio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3E21924E-449E-435D-822C-449E6FA75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0225" y="8749187"/>
            <a:ext cx="24480361" cy="3026837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F5A21244-0A69-4357-B7CE-DA7D215DC257}"/>
              </a:ext>
            </a:extLst>
          </p:cNvPr>
          <p:cNvSpPr txBox="1">
            <a:spLocks/>
          </p:cNvSpPr>
          <p:nvPr/>
        </p:nvSpPr>
        <p:spPr>
          <a:xfrm>
            <a:off x="3599258" y="4821201"/>
            <a:ext cx="21600319" cy="12607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288008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89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7000" b="1">
                <a:latin typeface="Times New Roman" panose="02020603050405020304" pitchFamily="18" charset="0"/>
                <a:cs typeface="Times New Roman" panose="02020603050405020304" pitchFamily="18" charset="0"/>
              </a:rPr>
              <a:t>TÍTULO DEL PÓSTER</a:t>
            </a:r>
            <a:endParaRPr lang="es-CO" sz="7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1 Título">
            <a:extLst>
              <a:ext uri="{FF2B5EF4-FFF2-40B4-BE49-F238E27FC236}">
                <a16:creationId xmlns:a16="http://schemas.microsoft.com/office/drawing/2014/main" id="{4FF9C960-3EE6-4331-AFE6-2E1CA8BE7A41}"/>
              </a:ext>
            </a:extLst>
          </p:cNvPr>
          <p:cNvSpPr txBox="1">
            <a:spLocks/>
          </p:cNvSpPr>
          <p:nvPr/>
        </p:nvSpPr>
        <p:spPr>
          <a:xfrm>
            <a:off x="3599258" y="5937421"/>
            <a:ext cx="21599524" cy="1408821"/>
          </a:xfrm>
          <a:prstGeom prst="rect">
            <a:avLst/>
          </a:prstGeom>
        </p:spPr>
        <p:txBody>
          <a:bodyPr vert="horz" wrap="square" lIns="297916" tIns="148958" rIns="297916" bIns="148958" rtlCol="0" anchor="ctr">
            <a:spAutoFit/>
          </a:bodyPr>
          <a:lstStyle/>
          <a:p>
            <a:pPr algn="ctr"/>
            <a:r>
              <a:rPr lang="es-MX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Apellido, Nombre 1</a:t>
            </a:r>
            <a:r>
              <a:rPr lang="es-MX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 </a:t>
            </a:r>
            <a:r>
              <a:rPr lang="es-MX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Autor*, Apellido, Nombre 2</a:t>
            </a:r>
            <a:r>
              <a:rPr lang="es-MX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s-MX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Coautor, Apellido, Nombre 3</a:t>
            </a:r>
            <a:r>
              <a:rPr lang="es-MX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 </a:t>
            </a:r>
            <a:r>
              <a:rPr lang="es-MX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Coautor</a:t>
            </a:r>
            <a:r>
              <a:rPr lang="es-MX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MX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Apellido, Nombre 4</a:t>
            </a:r>
            <a:r>
              <a:rPr lang="es-MX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s-MX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Coautor </a:t>
            </a:r>
            <a:endParaRPr lang="es-MX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5 Rectángulo">
            <a:extLst>
              <a:ext uri="{FF2B5EF4-FFF2-40B4-BE49-F238E27FC236}">
                <a16:creationId xmlns:a16="http://schemas.microsoft.com/office/drawing/2014/main" id="{32287C84-B42A-4815-8CFA-FC8CB4677592}"/>
              </a:ext>
            </a:extLst>
          </p:cNvPr>
          <p:cNvSpPr/>
          <p:nvPr/>
        </p:nvSpPr>
        <p:spPr>
          <a:xfrm>
            <a:off x="3634011" y="7340367"/>
            <a:ext cx="215995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375350"/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*Institución de afiliación</a:t>
            </a:r>
            <a:endParaRPr lang="es-C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375350"/>
            <a:r>
              <a:rPr lang="es-C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*e-mail autor principal</a:t>
            </a:r>
            <a:endParaRPr lang="es-E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5582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36</Words>
  <Application>Microsoft Office PowerPoint</Application>
  <PresentationFormat>Personalizado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DEL PÓSTER</dc:title>
  <dc:creator>Araceli Reyes Goméz</dc:creator>
  <cp:lastModifiedBy>Adolfo Israel Lomeli Garcia</cp:lastModifiedBy>
  <cp:revision>4</cp:revision>
  <dcterms:created xsi:type="dcterms:W3CDTF">2026-04-29T23:01:25Z</dcterms:created>
  <dcterms:modified xsi:type="dcterms:W3CDTF">2026-05-13T23:19:08Z</dcterms:modified>
</cp:coreProperties>
</file>